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76" r:id="rId2"/>
    <p:sldId id="256" r:id="rId3"/>
    <p:sldId id="257" r:id="rId4"/>
    <p:sldId id="266" r:id="rId5"/>
    <p:sldId id="274" r:id="rId6"/>
    <p:sldId id="268" r:id="rId7"/>
    <p:sldId id="269" r:id="rId8"/>
    <p:sldId id="275" r:id="rId9"/>
    <p:sldId id="267" r:id="rId10"/>
    <p:sldId id="271" r:id="rId11"/>
    <p:sldId id="272" r:id="rId12"/>
    <p:sldId id="270" r:id="rId13"/>
    <p:sldId id="273" r:id="rId14"/>
    <p:sldId id="277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d800975f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d800975f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800975f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800975f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800975f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d800975f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800975f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d800975f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d800975f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d800975f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800975f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800975f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d800975f7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d800975f7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800975f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d800975f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d800975f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d800975f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03487" y="1704975"/>
            <a:ext cx="8753475" cy="933600"/>
          </a:xfrm>
        </p:spPr>
        <p:txBody>
          <a:bodyPr/>
          <a:lstStyle/>
          <a:p>
            <a:r>
              <a:rPr lang="en-GB" dirty="0" smtClean="0"/>
              <a:t>Actions happening.. </a:t>
            </a:r>
            <a:r>
              <a:rPr lang="en-GB" dirty="0"/>
              <a:t>r</a:t>
            </a:r>
            <a:r>
              <a:rPr lang="en-GB" dirty="0" smtClean="0"/>
              <a:t>ight now!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3971925"/>
            <a:ext cx="37242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are they doing right now?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Verbs to help you: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i="1"/>
              <a:t>to bite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i="1"/>
              <a:t>to sit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i="1"/>
              <a:t>to smile</a:t>
            </a:r>
            <a:endParaRPr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5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are you doing right now?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 you know the song Lemon Tree?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471900" y="1813175"/>
            <a:ext cx="3999900" cy="28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Listen to the </a:t>
            </a:r>
            <a:r>
              <a:rPr lang="it" b="1" u="sng" dirty="0">
                <a:solidFill>
                  <a:schemeClr val="hlink"/>
                </a:solidFill>
              </a:rPr>
              <a:t>song </a:t>
            </a:r>
            <a:r>
              <a:rPr lang="it" b="1" dirty="0"/>
              <a:t>and use these verbs to fill in the blanks</a:t>
            </a:r>
            <a:r>
              <a:rPr lang="it" b="1" dirty="0" smtClean="0"/>
              <a:t>:</a:t>
            </a:r>
          </a:p>
          <a:p>
            <a:pPr marL="0" lvl="0" indent="0">
              <a:buNone/>
            </a:pPr>
            <a:r>
              <a:rPr lang="en-GB" dirty="0"/>
              <a:t>https://www.youtube.com/watch?v=bCDIt50hRDs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sit </a:t>
            </a:r>
            <a:br>
              <a:rPr lang="it" dirty="0"/>
            </a:br>
            <a:r>
              <a:rPr lang="it" dirty="0"/>
              <a:t>hang </a:t>
            </a:r>
            <a:br>
              <a:rPr lang="it" dirty="0"/>
            </a:br>
            <a:r>
              <a:rPr lang="it" dirty="0"/>
              <a:t>wait</a:t>
            </a:r>
            <a:br>
              <a:rPr lang="it" dirty="0"/>
            </a:br>
            <a:r>
              <a:rPr lang="it" dirty="0"/>
              <a:t>happen</a:t>
            </a:r>
            <a:br>
              <a:rPr lang="it" dirty="0"/>
            </a:br>
            <a:r>
              <a:rPr lang="it" dirty="0"/>
              <a:t>wait</a:t>
            </a:r>
            <a:br>
              <a:rPr lang="it" dirty="0"/>
            </a:br>
            <a:endParaRPr dirty="0"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sit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be</a:t>
            </a:r>
            <a:br>
              <a:rPr lang="it" dirty="0"/>
            </a:br>
            <a:r>
              <a:rPr lang="it" dirty="0"/>
              <a:t>wonder</a:t>
            </a:r>
            <a:br>
              <a:rPr lang="it" dirty="0"/>
            </a:br>
            <a:r>
              <a:rPr lang="it" dirty="0"/>
              <a:t>waste</a:t>
            </a:r>
            <a:br>
              <a:rPr lang="it" dirty="0"/>
            </a:br>
            <a:r>
              <a:rPr lang="it" dirty="0"/>
              <a:t>drive</a:t>
            </a:r>
            <a:br>
              <a:rPr lang="it" dirty="0"/>
            </a:br>
            <a:r>
              <a:rPr lang="it" dirty="0"/>
              <a:t>be</a:t>
            </a:r>
            <a:br>
              <a:rPr lang="it" dirty="0"/>
            </a:br>
            <a:r>
              <a:rPr lang="it" dirty="0"/>
              <a:t>wonder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08" y="1913226"/>
            <a:ext cx="37242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W</a:t>
            </a:r>
            <a:r>
              <a:rPr lang="it" dirty="0" smtClean="0"/>
              <a:t>hat can you see in this picture?</a:t>
            </a:r>
            <a:endParaRPr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475" y="213000"/>
            <a:ext cx="6686949" cy="454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type of mistake do these sentences have in common?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dirty="0"/>
              <a:t>I </a:t>
            </a:r>
            <a:r>
              <a:rPr lang="it" dirty="0" smtClean="0"/>
              <a:t>write you </a:t>
            </a:r>
            <a:r>
              <a:rPr lang="it" dirty="0"/>
              <a:t>to explain the problem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dirty="0"/>
              <a:t>I </a:t>
            </a:r>
            <a:r>
              <a:rPr lang="it" dirty="0" smtClean="0"/>
              <a:t>contact </a:t>
            </a:r>
            <a:r>
              <a:rPr lang="it" dirty="0"/>
              <a:t>you in order to make a copy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dirty="0"/>
              <a:t>Dear </a:t>
            </a:r>
            <a:r>
              <a:rPr lang="it" dirty="0" smtClean="0"/>
              <a:t>teacher, I send </a:t>
            </a:r>
            <a:r>
              <a:rPr lang="it" dirty="0"/>
              <a:t>you my English homework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600"/>
              </a:spcBef>
              <a:buNone/>
            </a:pPr>
            <a:r>
              <a:rPr lang="en-GB" i="1" dirty="0"/>
              <a:t>Present continuous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GB" dirty="0"/>
              <a:t>Why do we use it in this case?</a:t>
            </a: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Present continuous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When we talk about something happening right now, while we speak or write, we use present continuous.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b="1"/>
              <a:t>Examples: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I am writing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I am sending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I am requesting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Focus on </a:t>
            </a:r>
            <a:r>
              <a:rPr lang="it-IT" dirty="0" err="1" smtClean="0"/>
              <a:t>form</a:t>
            </a:r>
            <a:endParaRPr dirty="0"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What are the elements that compose present continuous?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 smtClean="0">
                <a:solidFill>
                  <a:srgbClr val="FF9900"/>
                </a:solidFill>
              </a:rPr>
              <a:t>SUBJECT</a:t>
            </a:r>
            <a:r>
              <a:rPr lang="it" dirty="0"/>
              <a:t>	</a:t>
            </a:r>
            <a:r>
              <a:rPr lang="it" dirty="0" smtClean="0"/>
              <a:t>+ 	</a:t>
            </a:r>
            <a:r>
              <a:rPr lang="it" dirty="0" smtClean="0">
                <a:solidFill>
                  <a:srgbClr val="0000FF"/>
                </a:solidFill>
              </a:rPr>
              <a:t>TO BE</a:t>
            </a:r>
            <a:r>
              <a:rPr lang="it" dirty="0" smtClean="0"/>
              <a:t>	+ 	</a:t>
            </a:r>
            <a:r>
              <a:rPr lang="it" dirty="0" smtClean="0">
                <a:solidFill>
                  <a:srgbClr val="FF00FF"/>
                </a:solidFill>
              </a:rPr>
              <a:t>VERB </a:t>
            </a:r>
            <a:r>
              <a:rPr lang="it" dirty="0">
                <a:solidFill>
                  <a:srgbClr val="FF00FF"/>
                </a:solidFill>
              </a:rPr>
              <a:t>IN -ING FORM</a:t>
            </a:r>
            <a:endParaRPr dirty="0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Example: </a:t>
            </a:r>
            <a:r>
              <a:rPr lang="it" dirty="0" smtClean="0">
                <a:solidFill>
                  <a:srgbClr val="FF9900"/>
                </a:solidFill>
              </a:rPr>
              <a:t>The teacher </a:t>
            </a:r>
            <a:r>
              <a:rPr lang="it" dirty="0">
                <a:solidFill>
                  <a:srgbClr val="0000FF"/>
                </a:solidFill>
              </a:rPr>
              <a:t>is </a:t>
            </a:r>
            <a:r>
              <a:rPr lang="it" dirty="0">
                <a:solidFill>
                  <a:srgbClr val="FF00FF"/>
                </a:solidFill>
              </a:rPr>
              <a:t>talking </a:t>
            </a:r>
            <a:r>
              <a:rPr lang="it" dirty="0"/>
              <a:t>a lot right now.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people in the photo doing?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Describe the actions in this picture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00" y="-535133"/>
            <a:ext cx="8694000" cy="591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Presentazione su schermo (16:9)</PresentationFormat>
  <Paragraphs>33</Paragraphs>
  <Slides>14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Roboto</vt:lpstr>
      <vt:lpstr>Arial</vt:lpstr>
      <vt:lpstr>Material</vt:lpstr>
      <vt:lpstr>Actions happening.. right now!</vt:lpstr>
      <vt:lpstr>What can you see in this picture?</vt:lpstr>
      <vt:lpstr>Presentazione standard di PowerPoint</vt:lpstr>
      <vt:lpstr>What type of mistake do these sentences have in common?</vt:lpstr>
      <vt:lpstr>Presentazione standard di PowerPoint</vt:lpstr>
      <vt:lpstr>Present continuous</vt:lpstr>
      <vt:lpstr>Focus on form</vt:lpstr>
      <vt:lpstr>What are the people in the photo doing?</vt:lpstr>
      <vt:lpstr>Describe the actions in this picture</vt:lpstr>
      <vt:lpstr>What are they doing right now?</vt:lpstr>
      <vt:lpstr>Presentazione standard di PowerPoint</vt:lpstr>
      <vt:lpstr>What are you doing right now?</vt:lpstr>
      <vt:lpstr>Do you know the song Lemon Tree?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Actions happening.. right now!</dc:title>
  <cp:lastModifiedBy>Chiara Bruzzano [RPG]</cp:lastModifiedBy>
  <cp:revision>1</cp:revision>
  <dcterms:modified xsi:type="dcterms:W3CDTF">2018-10-14T15:49:31Z</dcterms:modified>
</cp:coreProperties>
</file>